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21B1C-F7FE-4C1A-95E3-9913BCA761D9}" type="datetimeFigureOut">
              <a:rPr kumimoji="1" lang="ja-JP" altLang="en-US" smtClean="0"/>
              <a:t>2020/4/22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B82CD5A6-AF1E-4055-9BD1-7C4B5BA6FFDF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835365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21B1C-F7FE-4C1A-95E3-9913BCA761D9}" type="datetimeFigureOut">
              <a:rPr kumimoji="1" lang="ja-JP" altLang="en-US" smtClean="0"/>
              <a:t>2020/4/22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D5A6-AF1E-4055-9BD1-7C4B5BA6FFDF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772617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21B1C-F7FE-4C1A-95E3-9913BCA761D9}" type="datetimeFigureOut">
              <a:rPr kumimoji="1" lang="ja-JP" altLang="en-US" smtClean="0"/>
              <a:t>2020/4/22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D5A6-AF1E-4055-9BD1-7C4B5BA6FFDF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04990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21B1C-F7FE-4C1A-95E3-9913BCA761D9}" type="datetimeFigureOut">
              <a:rPr kumimoji="1" lang="ja-JP" altLang="en-US" smtClean="0"/>
              <a:t>2020/4/22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D5A6-AF1E-4055-9BD1-7C4B5BA6FFDF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45480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21B1C-F7FE-4C1A-95E3-9913BCA761D9}" type="datetimeFigureOut">
              <a:rPr kumimoji="1" lang="ja-JP" altLang="en-US" smtClean="0"/>
              <a:t>2020/4/22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D5A6-AF1E-4055-9BD1-7C4B5BA6FFDF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251226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21B1C-F7FE-4C1A-95E3-9913BCA761D9}" type="datetimeFigureOut">
              <a:rPr kumimoji="1" lang="ja-JP" altLang="en-US" smtClean="0"/>
              <a:t>2020/4/22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D5A6-AF1E-4055-9BD1-7C4B5BA6FFDF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843695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21B1C-F7FE-4C1A-95E3-9913BCA761D9}" type="datetimeFigureOut">
              <a:rPr kumimoji="1" lang="ja-JP" altLang="en-US" smtClean="0"/>
              <a:t>2020/4/22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D5A6-AF1E-4055-9BD1-7C4B5BA6FFDF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445564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21B1C-F7FE-4C1A-95E3-9913BCA761D9}" type="datetimeFigureOut">
              <a:rPr kumimoji="1" lang="ja-JP" altLang="en-US" smtClean="0"/>
              <a:t>2020/4/22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D5A6-AF1E-4055-9BD1-7C4B5BA6FFDF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19753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21B1C-F7FE-4C1A-95E3-9913BCA761D9}" type="datetimeFigureOut">
              <a:rPr kumimoji="1" lang="ja-JP" altLang="en-US" smtClean="0"/>
              <a:t>2020/4/22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D5A6-AF1E-4055-9BD1-7C4B5BA6FF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06318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21B1C-F7FE-4C1A-95E3-9913BCA761D9}" type="datetimeFigureOut">
              <a:rPr kumimoji="1" lang="ja-JP" altLang="en-US" smtClean="0"/>
              <a:t>2020/4/22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D5A6-AF1E-4055-9BD1-7C4B5BA6FFDF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682542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D5721B1C-F7FE-4C1A-95E3-9913BCA761D9}" type="datetimeFigureOut">
              <a:rPr kumimoji="1" lang="ja-JP" altLang="en-US" smtClean="0"/>
              <a:t>2020/4/22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D5A6-AF1E-4055-9BD1-7C4B5BA6FFDF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85697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21B1C-F7FE-4C1A-95E3-9913BCA761D9}" type="datetimeFigureOut">
              <a:rPr kumimoji="1" lang="ja-JP" altLang="en-US" smtClean="0"/>
              <a:t>2020/4/22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B82CD5A6-AF1E-4055-9BD1-7C4B5BA6FFDF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412115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kumimoji="1"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kumimoji="1"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kumimoji="1"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kumimoji="1"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kumimoji="1"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kumimoji="1"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kumimoji="1"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kumimoji="1"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6B746FD-6AC7-4302-A7C5-42DADFC71A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40110" y="1835427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US" altLang="ja-JP" dirty="0"/>
              <a:t> </a:t>
            </a:r>
            <a:br>
              <a:rPr lang="ja-JP" altLang="ja-JP" dirty="0"/>
            </a:br>
            <a:r>
              <a:rPr lang="en-US" altLang="ja-JP" dirty="0"/>
              <a:t> </a:t>
            </a:r>
            <a:br>
              <a:rPr lang="ja-JP" altLang="ja-JP" dirty="0"/>
            </a:br>
            <a:r>
              <a:rPr lang="en-US" altLang="ja-JP" dirty="0"/>
              <a:t>GW</a:t>
            </a:r>
            <a:r>
              <a:rPr lang="ja-JP" altLang="ja-JP" dirty="0"/>
              <a:t>休暇に関するお知らせ</a:t>
            </a:r>
            <a:br>
              <a:rPr lang="ja-JP" altLang="ja-JP" dirty="0"/>
            </a:br>
            <a:endParaRPr kumimoji="1" lang="ja-JP" altLang="en-US" dirty="0"/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1DE76BCA-287A-4CCC-9D97-2317D82C978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40110" y="4482882"/>
            <a:ext cx="9144000" cy="1655762"/>
          </a:xfrm>
        </p:spPr>
        <p:txBody>
          <a:bodyPr/>
          <a:lstStyle/>
          <a:p>
            <a:pPr algn="ctr"/>
            <a:r>
              <a:rPr lang="ja-JP" altLang="ja-JP" dirty="0"/>
              <a:t>スポーツ・栄養クリニック代官山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26196592"/>
      </p:ext>
    </p:extLst>
  </p:cSld>
  <p:clrMapOvr>
    <a:masterClrMapping/>
  </p:clrMapOvr>
</p:sld>
</file>

<file path=ppt/theme/theme1.xml><?xml version="1.0" encoding="utf-8"?>
<a:theme xmlns:a="http://schemas.openxmlformats.org/drawingml/2006/main" name="ギャラリー">
  <a:themeElements>
    <a:clrScheme name="ギャラリー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ギャラリー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ギャラリー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TM10001114[[fn=ギャラリー]]</Template>
  <TotalTime>0</TotalTime>
  <Words>15</Words>
  <Application>Microsoft Office PowerPoint</Application>
  <PresentationFormat>ワイド画面</PresentationFormat>
  <Paragraphs>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4" baseType="lpstr">
      <vt:lpstr>Arial</vt:lpstr>
      <vt:lpstr>Gill Sans MT</vt:lpstr>
      <vt:lpstr>ギャラリー</vt:lpstr>
      <vt:lpstr>    GW休暇に関するお知らせ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    GW休暇に関するお知らせ </dc:title>
  <dc:creator>Pilates Lab 代官山</dc:creator>
  <cp:lastModifiedBy>Pilates Lab 代官山</cp:lastModifiedBy>
  <cp:revision>1</cp:revision>
  <dcterms:created xsi:type="dcterms:W3CDTF">2020-04-22T02:54:15Z</dcterms:created>
  <dcterms:modified xsi:type="dcterms:W3CDTF">2020-04-22T02:55:56Z</dcterms:modified>
</cp:coreProperties>
</file>